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2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673D7-2F85-7DC2-BC62-793052526A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B8293-62C6-890F-8B45-F55E34C06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BB6B4-E8C4-A1D5-4511-2A62381E5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FEDEF-F883-0334-9C35-1CF0EF94D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3D4A3-A59E-C6A1-10B7-A44AA1D3F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79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F9FB2-78C2-4DCA-44F7-67C5BF7F8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3E6DCD-A0C8-EDED-3104-802C7A8503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2D95F-1253-9C71-8BA8-C749879FF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AD7BA-9D70-E11F-3408-A47926EE8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0AD64-E593-AEFC-F607-D94EB0EDC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32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5CE286-48E2-CE46-9EDA-FB58576A91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853A95-CAB5-1D93-1DFF-156FC7E78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90F86-D048-76B3-7195-42B7B8489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22962-DC20-6226-100B-41DA438AA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1ECAC-B43C-6F9A-CE76-00080C963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294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8BEB-0B7E-F1E9-B2B1-8E133AD0B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9AA06-787E-7F30-7A85-3F1990E0C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9EB08-6C89-1663-8D41-FEA94D45D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35242-7697-D54A-8182-6C9C2D511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632BC-F4B1-6A6C-EB22-E618B81BD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41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D8FED-2107-E3DC-168B-36718A8F9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A517E-E763-B661-4AFA-BEC573D4C5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D8B29-5D00-85D7-FB1A-A547E15F7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166DC-9CD6-087D-DF20-DC55012A5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828A87-B020-A814-2A19-FCAF1C03E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471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A177B-7FAB-E13C-A988-66E0F351A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43552-3350-DB0F-4C68-37230BD2AB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092358-3EC6-267C-F7F9-C7B0C6207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1A9206-6B19-F205-D66A-11E89BF52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D8F93-D2D0-510C-20D5-0317620AB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306682-F8E9-5098-F6A0-ED02D2B89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48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A599B-DA55-C2A6-1CE7-9E74BFF03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C2F2D-3CC6-155E-B121-4BA790D24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E3F8C5-68F3-6FCB-3F1B-1C5BC0D10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05D6C0-B892-5A16-8A52-828E029244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80FCAF-A1FB-3639-26D4-FE69CFC10D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D82581-E1B8-E53B-C607-1740D3021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DF122-EB17-0FA8-B785-BC4973025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F12B17-A503-A086-B689-EB7BC6E6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667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8E1DC-27CE-5937-07CB-11EE41C16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E99156-9F06-716B-056F-FADA89474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A7ED81-8C5A-E323-FD21-C4165F9DA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ABF208-7B63-07AB-43F3-30480C0D4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70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46C0B0-AA17-AC2A-25DF-D83AEE65C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333528-2FF3-527A-11D4-D359608BA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AF7E54-5181-3705-9FD9-EB6A08F53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618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9D52F-9D45-F8CE-6427-7B6AF43BC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098BF-7A13-4E09-6193-8B56AE352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9E7DF-3C73-99C1-4EBC-FD228C410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1D7EF-606B-714B-730C-B82E45764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33B3AC-6312-4E96-D696-06EC184D2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6FC38E-6AEE-14C8-2181-7DFCA9E1F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844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50923-A418-87C8-FF60-12235EDC8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E3D863-094D-8017-42D7-31B6F81F15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B0ABC4-D0A1-B6CC-EE66-33E7376BDA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78CBF-17C8-D060-1C31-B0A81A01E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B1CB8C-3673-1059-C9C6-6BE749355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A3B6F-21B2-8022-8058-4E7DA81B9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63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8ED06E-92D8-E9D8-1537-85E1D215A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24B600-0D0D-8A4E-F02C-7ED1DA259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1E353-017A-8051-676E-F1F4C57E8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9842F-417E-4CBD-827D-11B33CC19D99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0BD14-ABB7-8BB6-B5C1-1B93A3DBFA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EFAF4-4145-C5C7-1704-3C4472F2B4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31108-CFE8-425A-A54D-11CC63FA8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26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FC7D8-EF94-4BA4-826B-DCABA78A0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7560" y="873215"/>
            <a:ext cx="9260440" cy="2555785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Mawlana </a:t>
            </a:r>
            <a:r>
              <a:rPr lang="en-US" sz="3600" b="1" dirty="0" err="1">
                <a:solidFill>
                  <a:srgbClr val="FF0000"/>
                </a:solidFill>
              </a:rPr>
              <a:t>Bhashani</a:t>
            </a:r>
            <a:r>
              <a:rPr lang="en-US" sz="3600" b="1" dirty="0">
                <a:solidFill>
                  <a:srgbClr val="FF0000"/>
                </a:solidFill>
              </a:rPr>
              <a:t> Science and Technology University</a:t>
            </a:r>
            <a:br>
              <a:rPr lang="en-US" sz="3600" b="1" dirty="0">
                <a:solidFill>
                  <a:srgbClr val="FF0000"/>
                </a:solidFill>
              </a:rPr>
            </a:br>
            <a:r>
              <a:rPr lang="en-US" sz="3600" b="1" dirty="0">
                <a:solidFill>
                  <a:srgbClr val="FF0000"/>
                </a:solidFill>
              </a:rPr>
              <a:t> </a:t>
            </a:r>
            <a:br>
              <a:rPr lang="en-US" sz="3600" b="1" dirty="0">
                <a:solidFill>
                  <a:srgbClr val="FF0000"/>
                </a:solidFill>
              </a:rPr>
            </a:br>
            <a:r>
              <a:rPr lang="en-US" sz="2700" b="1" dirty="0">
                <a:solidFill>
                  <a:srgbClr val="FF0000"/>
                </a:solidFill>
              </a:rPr>
              <a:t>Department of Information and communication Technology </a:t>
            </a:r>
            <a:br>
              <a:rPr lang="en-US" sz="2700" b="1" dirty="0">
                <a:solidFill>
                  <a:srgbClr val="FF0000"/>
                </a:solidFill>
              </a:rPr>
            </a:br>
            <a:br>
              <a:rPr lang="en-US" dirty="0"/>
            </a:br>
            <a:r>
              <a:rPr lang="en-US" sz="2200" b="1" dirty="0">
                <a:solidFill>
                  <a:schemeClr val="accent1"/>
                </a:solidFill>
              </a:rPr>
              <a:t>Report Title : Development Of Hospital Management System </a:t>
            </a:r>
            <a:br>
              <a:rPr lang="en-US" dirty="0"/>
            </a:br>
            <a:r>
              <a:rPr lang="en-US" sz="2200" b="1" dirty="0"/>
              <a:t>Course Title : Software development Project – </a:t>
            </a:r>
            <a:r>
              <a:rPr lang="en-US" sz="2000" dirty="0"/>
              <a:t>I  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course Code : ICT_1200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A9CE87-C436-7D6E-BC77-1CF0F32DFF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7560" y="4243226"/>
            <a:ext cx="9260440" cy="1900719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US" sz="4500" dirty="0"/>
              <a:t>Presented by :                                             Supervised by:</a:t>
            </a:r>
          </a:p>
          <a:p>
            <a:pPr algn="l"/>
            <a:endParaRPr lang="en-US" sz="2800" dirty="0"/>
          </a:p>
          <a:p>
            <a:pPr algn="l"/>
            <a:r>
              <a:rPr lang="en-US" sz="2800" dirty="0"/>
              <a:t>Nurjahan Akter                                                                                                   </a:t>
            </a:r>
            <a:r>
              <a:rPr lang="en-US" sz="2800" dirty="0" err="1"/>
              <a:t>Ziaur</a:t>
            </a:r>
            <a:r>
              <a:rPr lang="en-US" sz="2800" dirty="0"/>
              <a:t> Rahman </a:t>
            </a:r>
          </a:p>
          <a:p>
            <a:pPr algn="l"/>
            <a:r>
              <a:rPr lang="en-US" sz="2800" dirty="0"/>
              <a:t>ID : IT-23045                                                                                                       Assistant Professor </a:t>
            </a:r>
          </a:p>
          <a:p>
            <a:pPr algn="l"/>
            <a:r>
              <a:rPr lang="en-US" sz="2800" dirty="0"/>
              <a:t>                                                                                                                               Dept. of ICT, MBSTU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637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B79716-37E6-BE1B-7542-DA09F4B7419B}"/>
              </a:ext>
            </a:extLst>
          </p:cNvPr>
          <p:cNvSpPr txBox="1"/>
          <p:nvPr/>
        </p:nvSpPr>
        <p:spPr>
          <a:xfrm>
            <a:off x="609600" y="1320800"/>
            <a:ext cx="10803467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 do {</a:t>
            </a:r>
          </a:p>
          <a:p>
            <a:r>
              <a:rPr lang="en-US" sz="1050" dirty="0"/>
              <a:t>        </a:t>
            </a:r>
            <a:r>
              <a:rPr lang="en-US" sz="1050" dirty="0" err="1"/>
              <a:t>printf</a:t>
            </a:r>
            <a:r>
              <a:rPr lang="en-US" sz="1050" dirty="0"/>
              <a:t>("Enter patient age (0-120): ");</a:t>
            </a:r>
          </a:p>
          <a:p>
            <a:r>
              <a:rPr lang="en-US" sz="1050" dirty="0"/>
              <a:t>        </a:t>
            </a:r>
            <a:r>
              <a:rPr lang="en-US" sz="1050" dirty="0" err="1"/>
              <a:t>scanf</a:t>
            </a:r>
            <a:r>
              <a:rPr lang="en-US" sz="1050" dirty="0"/>
              <a:t>("%d", &amp;</a:t>
            </a:r>
            <a:r>
              <a:rPr lang="en-US" sz="1050" dirty="0" err="1"/>
              <a:t>p.age</a:t>
            </a:r>
            <a:r>
              <a:rPr lang="en-US" sz="1050" dirty="0"/>
              <a:t>);</a:t>
            </a:r>
          </a:p>
          <a:p>
            <a:r>
              <a:rPr lang="en-US" sz="1050" dirty="0"/>
              <a:t>        if (</a:t>
            </a:r>
            <a:r>
              <a:rPr lang="en-US" sz="1050" dirty="0" err="1"/>
              <a:t>p.age</a:t>
            </a:r>
            <a:r>
              <a:rPr lang="en-US" sz="1050" dirty="0"/>
              <a:t> &lt; 0 || </a:t>
            </a:r>
            <a:r>
              <a:rPr lang="en-US" sz="1050" dirty="0" err="1"/>
              <a:t>p.age</a:t>
            </a:r>
            <a:r>
              <a:rPr lang="en-US" sz="1050" dirty="0"/>
              <a:t> &gt; 120) {</a:t>
            </a:r>
          </a:p>
          <a:p>
            <a:r>
              <a:rPr lang="en-US" sz="1050" dirty="0"/>
              <a:t>            </a:t>
            </a:r>
            <a:r>
              <a:rPr lang="en-US" sz="1050" dirty="0" err="1"/>
              <a:t>printf</a:t>
            </a:r>
            <a:r>
              <a:rPr lang="en-US" sz="1050" dirty="0"/>
              <a:t>("\</a:t>
            </a:r>
            <a:r>
              <a:rPr lang="en-US" sz="1050" dirty="0" err="1"/>
              <a:t>nInvalid</a:t>
            </a:r>
            <a:r>
              <a:rPr lang="en-US" sz="1050" dirty="0"/>
              <a:t> age! Please enter an age between 0 and 120.\n");</a:t>
            </a:r>
          </a:p>
          <a:p>
            <a:r>
              <a:rPr lang="en-US" sz="1050" dirty="0"/>
              <a:t>        }</a:t>
            </a:r>
          </a:p>
          <a:p>
            <a:r>
              <a:rPr lang="en-US" sz="1050" dirty="0"/>
              <a:t>    } while (</a:t>
            </a:r>
            <a:r>
              <a:rPr lang="en-US" sz="1050" dirty="0" err="1"/>
              <a:t>p.age</a:t>
            </a:r>
            <a:r>
              <a:rPr lang="en-US" sz="1050" dirty="0"/>
              <a:t> &lt; 0 || </a:t>
            </a:r>
            <a:r>
              <a:rPr lang="en-US" sz="1050" dirty="0" err="1"/>
              <a:t>p.age</a:t>
            </a:r>
            <a:r>
              <a:rPr lang="en-US" sz="1050" dirty="0"/>
              <a:t> &gt; 120);</a:t>
            </a:r>
          </a:p>
          <a:p>
            <a:endParaRPr lang="en-US" sz="1050" dirty="0"/>
          </a:p>
          <a:p>
            <a:r>
              <a:rPr lang="en-US" sz="1050" dirty="0"/>
              <a:t>    </a:t>
            </a:r>
            <a:r>
              <a:rPr lang="en-US" sz="1050" dirty="0" err="1"/>
              <a:t>printf</a:t>
            </a:r>
            <a:r>
              <a:rPr lang="en-US" sz="1050" dirty="0"/>
              <a:t>("Enter patient disease: ");</a:t>
            </a:r>
          </a:p>
          <a:p>
            <a:r>
              <a:rPr lang="en-US" sz="1050" dirty="0"/>
              <a:t>    </a:t>
            </a:r>
            <a:r>
              <a:rPr lang="en-US" sz="1050" dirty="0" err="1"/>
              <a:t>scanf</a:t>
            </a:r>
            <a:r>
              <a:rPr lang="en-US" sz="1050" dirty="0"/>
              <a:t>(" %[^\n]%*c", </a:t>
            </a:r>
            <a:r>
              <a:rPr lang="en-US" sz="1050" dirty="0" err="1"/>
              <a:t>p.disease</a:t>
            </a:r>
            <a:r>
              <a:rPr lang="en-US" sz="1050" dirty="0"/>
              <a:t>);  // Allows spaces in disease name</a:t>
            </a:r>
          </a:p>
          <a:p>
            <a:r>
              <a:rPr lang="en-US" sz="1050" dirty="0"/>
              <a:t>    </a:t>
            </a:r>
            <a:r>
              <a:rPr lang="en-US" sz="1050" dirty="0" err="1"/>
              <a:t>printf</a:t>
            </a:r>
            <a:r>
              <a:rPr lang="en-US" sz="1050" dirty="0"/>
              <a:t>("Enter visit type (Admitted/Daily): ");</a:t>
            </a:r>
          </a:p>
          <a:p>
            <a:r>
              <a:rPr lang="en-US" sz="1050" dirty="0"/>
              <a:t>    </a:t>
            </a:r>
            <a:r>
              <a:rPr lang="en-US" sz="1050" dirty="0" err="1"/>
              <a:t>scanf</a:t>
            </a:r>
            <a:r>
              <a:rPr lang="en-US" sz="1050" dirty="0"/>
              <a:t>("%s", </a:t>
            </a:r>
            <a:r>
              <a:rPr lang="en-US" sz="1050" dirty="0" err="1"/>
              <a:t>p.visitType</a:t>
            </a:r>
            <a:r>
              <a:rPr lang="en-US" sz="1050" dirty="0"/>
              <a:t>);</a:t>
            </a:r>
          </a:p>
          <a:p>
            <a:endParaRPr lang="en-US" sz="1050" dirty="0"/>
          </a:p>
          <a:p>
            <a:r>
              <a:rPr lang="en-US" sz="1050" dirty="0"/>
              <a:t>    if (</a:t>
            </a:r>
            <a:r>
              <a:rPr lang="en-US" sz="1050" dirty="0" err="1"/>
              <a:t>strcmp</a:t>
            </a:r>
            <a:r>
              <a:rPr lang="en-US" sz="1050" dirty="0"/>
              <a:t>(</a:t>
            </a:r>
            <a:r>
              <a:rPr lang="en-US" sz="1050" dirty="0" err="1"/>
              <a:t>p.visitType</a:t>
            </a:r>
            <a:r>
              <a:rPr lang="en-US" sz="1050" dirty="0"/>
              <a:t>, "Admitted") == 0) {</a:t>
            </a:r>
          </a:p>
          <a:p>
            <a:r>
              <a:rPr lang="en-US" sz="1050" dirty="0"/>
              <a:t>        </a:t>
            </a:r>
            <a:r>
              <a:rPr lang="en-US" sz="1050" dirty="0" err="1"/>
              <a:t>printf</a:t>
            </a:r>
            <a:r>
              <a:rPr lang="en-US" sz="1050" dirty="0"/>
              <a:t>("Enter number of days for admission: ");</a:t>
            </a:r>
          </a:p>
          <a:p>
            <a:r>
              <a:rPr lang="en-US" sz="1050" dirty="0"/>
              <a:t>        </a:t>
            </a:r>
            <a:r>
              <a:rPr lang="en-US" sz="1050" dirty="0" err="1"/>
              <a:t>scanf</a:t>
            </a:r>
            <a:r>
              <a:rPr lang="en-US" sz="1050" dirty="0"/>
              <a:t>("%d", &amp;</a:t>
            </a:r>
            <a:r>
              <a:rPr lang="en-US" sz="1050" dirty="0" err="1"/>
              <a:t>p.admissionDays</a:t>
            </a:r>
            <a:r>
              <a:rPr lang="en-US" sz="1050" dirty="0"/>
              <a:t>);</a:t>
            </a:r>
          </a:p>
          <a:p>
            <a:r>
              <a:rPr lang="en-US" sz="1050" dirty="0"/>
              <a:t>    } else {</a:t>
            </a:r>
          </a:p>
          <a:p>
            <a:r>
              <a:rPr lang="en-US" sz="1050" dirty="0"/>
              <a:t>        </a:t>
            </a:r>
            <a:r>
              <a:rPr lang="en-US" sz="1050" dirty="0" err="1"/>
              <a:t>printf</a:t>
            </a:r>
            <a:r>
              <a:rPr lang="en-US" sz="1050" dirty="0"/>
              <a:t>("Enter appointment date (DD/MM/YYYY): ");</a:t>
            </a:r>
          </a:p>
          <a:p>
            <a:r>
              <a:rPr lang="en-US" sz="1050" dirty="0"/>
              <a:t>        </a:t>
            </a:r>
            <a:r>
              <a:rPr lang="en-US" sz="1050" dirty="0" err="1"/>
              <a:t>scanf</a:t>
            </a:r>
            <a:r>
              <a:rPr lang="en-US" sz="1050" dirty="0"/>
              <a:t>("%s", </a:t>
            </a:r>
            <a:r>
              <a:rPr lang="en-US" sz="1050" dirty="0" err="1"/>
              <a:t>p.appointmentDate</a:t>
            </a:r>
            <a:r>
              <a:rPr lang="en-US" sz="1050" dirty="0"/>
              <a:t>);</a:t>
            </a:r>
          </a:p>
          <a:p>
            <a:r>
              <a:rPr lang="en-US" sz="1050" dirty="0"/>
              <a:t>        </a:t>
            </a:r>
            <a:r>
              <a:rPr lang="en-US" sz="1050" dirty="0" err="1"/>
              <a:t>p.admissionDays</a:t>
            </a:r>
            <a:r>
              <a:rPr lang="en-US" sz="1050" dirty="0"/>
              <a:t> = 0; // No admission days for daily visit}</a:t>
            </a:r>
          </a:p>
          <a:p>
            <a:r>
              <a:rPr lang="en-US" sz="1050" dirty="0"/>
              <a:t>    </a:t>
            </a:r>
            <a:r>
              <a:rPr lang="en-US" sz="1050" dirty="0" err="1"/>
              <a:t>printf</a:t>
            </a:r>
            <a:r>
              <a:rPr lang="en-US" sz="1050" dirty="0"/>
              <a:t>("Enter the date of record (DD/MM/YYYY): ");</a:t>
            </a:r>
          </a:p>
          <a:p>
            <a:r>
              <a:rPr lang="en-US" sz="1050" dirty="0"/>
              <a:t>    </a:t>
            </a:r>
            <a:r>
              <a:rPr lang="en-US" sz="1050" dirty="0" err="1"/>
              <a:t>scanf</a:t>
            </a:r>
            <a:r>
              <a:rPr lang="en-US" sz="1050" dirty="0"/>
              <a:t>("%s", </a:t>
            </a:r>
            <a:r>
              <a:rPr lang="en-US" sz="1050" dirty="0" err="1"/>
              <a:t>p.dateAdded</a:t>
            </a:r>
            <a:r>
              <a:rPr lang="en-US" sz="1050" dirty="0"/>
              <a:t>);</a:t>
            </a:r>
          </a:p>
          <a:p>
            <a:endParaRPr lang="en-US" sz="1050" dirty="0"/>
          </a:p>
          <a:p>
            <a:r>
              <a:rPr lang="en-US" sz="1050" dirty="0"/>
              <a:t>    patients[</a:t>
            </a:r>
            <a:r>
              <a:rPr lang="en-US" sz="1050" dirty="0" err="1"/>
              <a:t>patientCount</a:t>
            </a:r>
            <a:r>
              <a:rPr lang="en-US" sz="1050" dirty="0"/>
              <a:t>++] = p;</a:t>
            </a:r>
          </a:p>
          <a:p>
            <a:r>
              <a:rPr lang="en-US" sz="1050" dirty="0"/>
              <a:t>    </a:t>
            </a:r>
            <a:r>
              <a:rPr lang="en-US" sz="1050" dirty="0" err="1"/>
              <a:t>printf</a:t>
            </a:r>
            <a:r>
              <a:rPr lang="en-US" sz="1050" dirty="0"/>
              <a:t>("\</a:t>
            </a:r>
            <a:r>
              <a:rPr lang="en-US" sz="1050" dirty="0" err="1"/>
              <a:t>nRecord</a:t>
            </a:r>
            <a:r>
              <a:rPr lang="en-US" sz="1050" dirty="0"/>
              <a:t> added successfully!\n");</a:t>
            </a:r>
          </a:p>
          <a:p>
            <a:r>
              <a:rPr lang="en-US" sz="1050" dirty="0"/>
              <a:t>    </a:t>
            </a:r>
            <a:r>
              <a:rPr lang="en-US" sz="1050" dirty="0" err="1"/>
              <a:t>pauseAndClear</a:t>
            </a:r>
            <a:r>
              <a:rPr lang="en-US" sz="1050" dirty="0"/>
              <a:t>();</a:t>
            </a:r>
          </a:p>
          <a:p>
            <a:r>
              <a:rPr lang="en-US" sz="105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55015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98AF3-7EFF-B10D-EC0B-1838AFE1B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Patient list 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DA73F-D0BB-5124-A68E-E2D0DB6CF9A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25000" lnSpcReduction="20000"/>
          </a:bodyPr>
          <a:lstStyle/>
          <a:p>
            <a:endParaRPr lang="en-US" dirty="0"/>
          </a:p>
          <a:p>
            <a:r>
              <a:rPr lang="en-US" dirty="0"/>
              <a:t>// Display records function</a:t>
            </a:r>
          </a:p>
          <a:p>
            <a:r>
              <a:rPr lang="en-US" dirty="0"/>
              <a:t>void </a:t>
            </a:r>
            <a:r>
              <a:rPr lang="en-US" dirty="0" err="1"/>
              <a:t>displayRecords</a:t>
            </a:r>
            <a:r>
              <a:rPr lang="en-US" dirty="0"/>
              <a:t>() {</a:t>
            </a:r>
          </a:p>
          <a:p>
            <a:r>
              <a:rPr lang="en-US" dirty="0"/>
              <a:t>    if (</a:t>
            </a:r>
            <a:r>
              <a:rPr lang="en-US" dirty="0" err="1"/>
              <a:t>patientCount</a:t>
            </a:r>
            <a:r>
              <a:rPr lang="en-US" dirty="0"/>
              <a:t> == 0) {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nNo</a:t>
            </a:r>
            <a:r>
              <a:rPr lang="en-US" dirty="0"/>
              <a:t> records found!\n");</a:t>
            </a:r>
          </a:p>
          <a:p>
            <a:r>
              <a:rPr lang="en-US" dirty="0"/>
              <a:t>    } else {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nPatient</a:t>
            </a:r>
            <a:r>
              <a:rPr lang="en-US" dirty="0"/>
              <a:t> Records:\n");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("-----------------------------------------------------------------------\n");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("ID\</a:t>
            </a:r>
            <a:r>
              <a:rPr lang="en-US" dirty="0" err="1"/>
              <a:t>tName</a:t>
            </a:r>
            <a:r>
              <a:rPr lang="en-US" dirty="0"/>
              <a:t>\t\</a:t>
            </a:r>
            <a:r>
              <a:rPr lang="en-US" dirty="0" err="1"/>
              <a:t>tAge</a:t>
            </a:r>
            <a:r>
              <a:rPr lang="en-US" dirty="0"/>
              <a:t>\</a:t>
            </a:r>
            <a:r>
              <a:rPr lang="en-US" dirty="0" err="1"/>
              <a:t>tDisease</a:t>
            </a:r>
            <a:r>
              <a:rPr lang="en-US" dirty="0"/>
              <a:t>\t\</a:t>
            </a:r>
            <a:r>
              <a:rPr lang="en-US" dirty="0" err="1"/>
              <a:t>tVisit</a:t>
            </a:r>
            <a:r>
              <a:rPr lang="en-US" dirty="0"/>
              <a:t> Type\</a:t>
            </a:r>
            <a:r>
              <a:rPr lang="en-US" dirty="0" err="1"/>
              <a:t>tAdmission</a:t>
            </a:r>
            <a:r>
              <a:rPr lang="en-US" dirty="0"/>
              <a:t> Days\</a:t>
            </a:r>
            <a:r>
              <a:rPr lang="en-US" dirty="0" err="1"/>
              <a:t>tAppointment</a:t>
            </a:r>
            <a:r>
              <a:rPr lang="en-US" dirty="0"/>
              <a:t> Date\</a:t>
            </a:r>
            <a:r>
              <a:rPr lang="en-US" dirty="0" err="1"/>
              <a:t>tDate</a:t>
            </a:r>
            <a:r>
              <a:rPr lang="en-US" dirty="0"/>
              <a:t> Added\n");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("-----------------------------------------------------------------------\n");</a:t>
            </a:r>
          </a:p>
          <a:p>
            <a:r>
              <a:rPr lang="en-US" dirty="0"/>
              <a:t>        for (int 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 err="1"/>
              <a:t>patientCount</a:t>
            </a:r>
            <a:r>
              <a:rPr lang="en-US" dirty="0"/>
              <a:t>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        </a:t>
            </a:r>
            <a:r>
              <a:rPr lang="en-US" dirty="0" err="1"/>
              <a:t>printf</a:t>
            </a:r>
            <a:r>
              <a:rPr lang="en-US" dirty="0"/>
              <a:t>("%d\t%-15s\</a:t>
            </a:r>
            <a:r>
              <a:rPr lang="en-US" dirty="0" err="1"/>
              <a:t>t%d</a:t>
            </a:r>
            <a:r>
              <a:rPr lang="en-US" dirty="0"/>
              <a:t>\t%-15s\t%-10s\</a:t>
            </a:r>
            <a:r>
              <a:rPr lang="en-US" dirty="0" err="1"/>
              <a:t>t%d</a:t>
            </a:r>
            <a:r>
              <a:rPr lang="en-US" dirty="0"/>
              <a:t>\t\</a:t>
            </a:r>
            <a:r>
              <a:rPr lang="en-US" dirty="0" err="1"/>
              <a:t>t%s</a:t>
            </a:r>
            <a:r>
              <a:rPr lang="en-US" dirty="0"/>
              <a:t>\t\</a:t>
            </a:r>
            <a:r>
              <a:rPr lang="en-US" dirty="0" err="1"/>
              <a:t>t%s</a:t>
            </a:r>
            <a:r>
              <a:rPr lang="en-US" dirty="0"/>
              <a:t>\n",</a:t>
            </a:r>
          </a:p>
          <a:p>
            <a:r>
              <a:rPr lang="en-US" dirty="0"/>
              <a:t>                   patients[</a:t>
            </a:r>
            <a:r>
              <a:rPr lang="en-US" dirty="0" err="1"/>
              <a:t>i</a:t>
            </a:r>
            <a:r>
              <a:rPr lang="en-US" dirty="0"/>
              <a:t>].id,</a:t>
            </a:r>
          </a:p>
          <a:p>
            <a:r>
              <a:rPr lang="en-US" dirty="0"/>
              <a:t>                   patients[</a:t>
            </a:r>
            <a:r>
              <a:rPr lang="en-US" dirty="0" err="1"/>
              <a:t>i</a:t>
            </a:r>
            <a:r>
              <a:rPr lang="en-US" dirty="0"/>
              <a:t>].name,</a:t>
            </a:r>
          </a:p>
          <a:p>
            <a:r>
              <a:rPr lang="en-US" dirty="0"/>
              <a:t>                   patients[</a:t>
            </a:r>
            <a:r>
              <a:rPr lang="en-US" dirty="0" err="1"/>
              <a:t>i</a:t>
            </a:r>
            <a:r>
              <a:rPr lang="en-US" dirty="0"/>
              <a:t>].age,</a:t>
            </a:r>
          </a:p>
          <a:p>
            <a:r>
              <a:rPr lang="en-US" dirty="0"/>
              <a:t>                   patients[</a:t>
            </a:r>
            <a:r>
              <a:rPr lang="en-US" dirty="0" err="1"/>
              <a:t>i</a:t>
            </a:r>
            <a:r>
              <a:rPr lang="en-US" dirty="0"/>
              <a:t>].disease,</a:t>
            </a:r>
          </a:p>
          <a:p>
            <a:r>
              <a:rPr lang="en-US" dirty="0"/>
              <a:t>                   patients[</a:t>
            </a:r>
            <a:r>
              <a:rPr lang="en-US" dirty="0" err="1"/>
              <a:t>i</a:t>
            </a:r>
            <a:r>
              <a:rPr lang="en-US" dirty="0"/>
              <a:t>].</a:t>
            </a:r>
            <a:r>
              <a:rPr lang="en-US" dirty="0" err="1"/>
              <a:t>visitType</a:t>
            </a:r>
            <a:r>
              <a:rPr lang="en-US" dirty="0"/>
              <a:t>,</a:t>
            </a:r>
          </a:p>
          <a:p>
            <a:r>
              <a:rPr lang="en-US" dirty="0"/>
              <a:t>                   patients[</a:t>
            </a:r>
            <a:r>
              <a:rPr lang="en-US" dirty="0" err="1"/>
              <a:t>i</a:t>
            </a:r>
            <a:r>
              <a:rPr lang="en-US" dirty="0"/>
              <a:t>].</a:t>
            </a:r>
            <a:r>
              <a:rPr lang="en-US" dirty="0" err="1"/>
              <a:t>admissionDays</a:t>
            </a:r>
            <a:r>
              <a:rPr lang="en-US" dirty="0"/>
              <a:t>,</a:t>
            </a:r>
          </a:p>
          <a:p>
            <a:r>
              <a:rPr lang="en-US" dirty="0"/>
              <a:t>                   patients[</a:t>
            </a:r>
            <a:r>
              <a:rPr lang="en-US" dirty="0" err="1"/>
              <a:t>i</a:t>
            </a:r>
            <a:r>
              <a:rPr lang="en-US" dirty="0"/>
              <a:t>].</a:t>
            </a:r>
            <a:r>
              <a:rPr lang="en-US" dirty="0" err="1"/>
              <a:t>appointmentDate</a:t>
            </a:r>
            <a:r>
              <a:rPr lang="en-US" dirty="0"/>
              <a:t>,</a:t>
            </a:r>
          </a:p>
          <a:p>
            <a:r>
              <a:rPr lang="en-US" dirty="0"/>
              <a:t>                   patients[</a:t>
            </a:r>
            <a:r>
              <a:rPr lang="en-US" dirty="0" err="1"/>
              <a:t>i</a:t>
            </a:r>
            <a:r>
              <a:rPr lang="en-US" dirty="0"/>
              <a:t>].</a:t>
            </a:r>
            <a:r>
              <a:rPr lang="en-US" dirty="0" err="1"/>
              <a:t>dateAdded</a:t>
            </a:r>
            <a:r>
              <a:rPr lang="en-US" dirty="0"/>
              <a:t>);}}</a:t>
            </a:r>
          </a:p>
          <a:p>
            <a:r>
              <a:rPr lang="en-US" dirty="0"/>
              <a:t>    </a:t>
            </a:r>
            <a:r>
              <a:rPr lang="en-US" dirty="0" err="1"/>
              <a:t>pauseAndClear</a:t>
            </a:r>
            <a:r>
              <a:rPr lang="en-US" dirty="0"/>
              <a:t>(); }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0D2825D-0DFA-CAAC-CA23-28D39C2DDA2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481667"/>
            <a:ext cx="5181600" cy="4580465"/>
          </a:xfrm>
        </p:spPr>
      </p:pic>
    </p:spTree>
    <p:extLst>
      <p:ext uri="{BB962C8B-B14F-4D97-AF65-F5344CB8AC3E}">
        <p14:creationId xmlns:p14="http://schemas.microsoft.com/office/powerpoint/2010/main" val="1541464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13BCD-86B6-A4CE-20BD-38F3AD6D2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Discharging a patient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D1E9B-54EE-5999-5967-B11F858C3B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dirty="0"/>
              <a:t>void </a:t>
            </a:r>
            <a:r>
              <a:rPr lang="en-US" dirty="0" err="1"/>
              <a:t>dischargePatient</a:t>
            </a:r>
            <a:r>
              <a:rPr lang="en-US" dirty="0"/>
              <a:t>() {</a:t>
            </a:r>
          </a:p>
          <a:p>
            <a:r>
              <a:rPr lang="en-US" dirty="0"/>
              <a:t>    int id;</a:t>
            </a:r>
          </a:p>
          <a:p>
            <a:r>
              <a:rPr lang="en-US" dirty="0"/>
              <a:t>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nEnter</a:t>
            </a:r>
            <a:r>
              <a:rPr lang="en-US" dirty="0"/>
              <a:t> patient ID to discharge: ");</a:t>
            </a:r>
          </a:p>
          <a:p>
            <a:r>
              <a:rPr lang="en-US" dirty="0"/>
              <a:t>    </a:t>
            </a:r>
            <a:r>
              <a:rPr lang="en-US" dirty="0" err="1"/>
              <a:t>scanf</a:t>
            </a:r>
            <a:r>
              <a:rPr lang="en-US" dirty="0"/>
              <a:t>("%d", &amp;id);</a:t>
            </a:r>
          </a:p>
          <a:p>
            <a:r>
              <a:rPr lang="en-US" dirty="0"/>
              <a:t>    int index = </a:t>
            </a:r>
            <a:r>
              <a:rPr lang="en-US" dirty="0" err="1"/>
              <a:t>findPatientById</a:t>
            </a:r>
            <a:r>
              <a:rPr lang="en-US" dirty="0"/>
              <a:t>(id);</a:t>
            </a:r>
          </a:p>
          <a:p>
            <a:r>
              <a:rPr lang="en-US" dirty="0"/>
              <a:t>    if (index != -1) {</a:t>
            </a:r>
          </a:p>
          <a:p>
            <a:r>
              <a:rPr lang="en-US" dirty="0"/>
              <a:t>        struct Patient p = patients[index];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nDischarging</a:t>
            </a:r>
            <a:r>
              <a:rPr lang="en-US" dirty="0"/>
              <a:t> Patient ID: %d\n", p.id);</a:t>
            </a:r>
          </a:p>
          <a:p>
            <a:r>
              <a:rPr lang="en-US" dirty="0"/>
              <a:t>        int bill = 0;</a:t>
            </a:r>
          </a:p>
          <a:p>
            <a:r>
              <a:rPr lang="en-US" dirty="0"/>
              <a:t>        if (</a:t>
            </a:r>
            <a:r>
              <a:rPr lang="en-US" dirty="0" err="1"/>
              <a:t>strcmp</a:t>
            </a:r>
            <a:r>
              <a:rPr lang="en-US" dirty="0"/>
              <a:t>(</a:t>
            </a:r>
            <a:r>
              <a:rPr lang="en-US" dirty="0" err="1"/>
              <a:t>p.visitType</a:t>
            </a:r>
            <a:r>
              <a:rPr lang="en-US" dirty="0"/>
              <a:t>, "Admitted") == 0) {</a:t>
            </a:r>
          </a:p>
          <a:p>
            <a:r>
              <a:rPr lang="en-US" dirty="0"/>
              <a:t>            bill = </a:t>
            </a:r>
            <a:r>
              <a:rPr lang="en-US" dirty="0" err="1"/>
              <a:t>p.admissionDays</a:t>
            </a:r>
            <a:r>
              <a:rPr lang="en-US" dirty="0"/>
              <a:t> * ADMISSION_FEE;</a:t>
            </a:r>
          </a:p>
          <a:p>
            <a:r>
              <a:rPr lang="en-US" dirty="0"/>
              <a:t>        } else {</a:t>
            </a:r>
          </a:p>
          <a:p>
            <a:r>
              <a:rPr lang="en-US" dirty="0"/>
              <a:t>            bill = DAILY_FEE }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("Patient Name: %s\n", p.name);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("Total Bill: $%d\n", bill);</a:t>
            </a:r>
          </a:p>
          <a:p>
            <a:r>
              <a:rPr lang="en-US" dirty="0"/>
              <a:t>        for (int </a:t>
            </a:r>
            <a:r>
              <a:rPr lang="en-US" dirty="0" err="1"/>
              <a:t>i</a:t>
            </a:r>
            <a:r>
              <a:rPr lang="en-US" dirty="0"/>
              <a:t> = index; 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 err="1"/>
              <a:t>patientCount</a:t>
            </a:r>
            <a:r>
              <a:rPr lang="en-US" dirty="0"/>
              <a:t> - 1;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        patients[</a:t>
            </a:r>
            <a:r>
              <a:rPr lang="en-US" dirty="0" err="1"/>
              <a:t>i</a:t>
            </a:r>
            <a:r>
              <a:rPr lang="en-US" dirty="0"/>
              <a:t>] = patients[</a:t>
            </a:r>
            <a:r>
              <a:rPr lang="en-US" dirty="0" err="1"/>
              <a:t>i</a:t>
            </a:r>
            <a:r>
              <a:rPr lang="en-US" dirty="0"/>
              <a:t> + 1]   }</a:t>
            </a:r>
          </a:p>
          <a:p>
            <a:r>
              <a:rPr lang="en-US" dirty="0"/>
              <a:t>        </a:t>
            </a:r>
            <a:r>
              <a:rPr lang="en-US" dirty="0" err="1"/>
              <a:t>patientCount</a:t>
            </a:r>
            <a:r>
              <a:rPr lang="en-US" dirty="0"/>
              <a:t>--;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nPatient</a:t>
            </a:r>
            <a:r>
              <a:rPr lang="en-US" dirty="0"/>
              <a:t> discharged successfully!\n");</a:t>
            </a:r>
          </a:p>
          <a:p>
            <a:r>
              <a:rPr lang="en-US" dirty="0"/>
              <a:t>    } else {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nPatient</a:t>
            </a:r>
            <a:r>
              <a:rPr lang="en-US" dirty="0"/>
              <a:t> not found!\n"); }</a:t>
            </a:r>
          </a:p>
          <a:p>
            <a:r>
              <a:rPr lang="en-US" dirty="0"/>
              <a:t>    </a:t>
            </a:r>
            <a:r>
              <a:rPr lang="en-US" dirty="0" err="1"/>
              <a:t>pauseAndClear</a:t>
            </a:r>
            <a:r>
              <a:rPr lang="en-US" dirty="0"/>
              <a:t>();}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C787E7-C2D8-42BB-CEDA-48D38705B7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5468" y="1825625"/>
            <a:ext cx="5520704" cy="4351338"/>
          </a:xfrm>
        </p:spPr>
      </p:pic>
    </p:spTree>
    <p:extLst>
      <p:ext uri="{BB962C8B-B14F-4D97-AF65-F5344CB8AC3E}">
        <p14:creationId xmlns:p14="http://schemas.microsoft.com/office/powerpoint/2010/main" val="3443825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4FFCC-22D9-46A3-9FD9-607F86057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a Record by Id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AD1AB-EDA6-7E7F-B0F2-99160D2C163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dirty="0"/>
              <a:t>void </a:t>
            </a:r>
            <a:r>
              <a:rPr lang="en-US" dirty="0" err="1"/>
              <a:t>searchRecord</a:t>
            </a:r>
            <a:r>
              <a:rPr lang="en-US" dirty="0"/>
              <a:t>() {</a:t>
            </a:r>
          </a:p>
          <a:p>
            <a:r>
              <a:rPr lang="en-US" dirty="0"/>
              <a:t>    int id;</a:t>
            </a:r>
          </a:p>
          <a:p>
            <a:r>
              <a:rPr lang="en-US" dirty="0"/>
              <a:t>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nEnter</a:t>
            </a:r>
            <a:r>
              <a:rPr lang="en-US" dirty="0"/>
              <a:t> patient ID to search: ");</a:t>
            </a:r>
          </a:p>
          <a:p>
            <a:r>
              <a:rPr lang="en-US" dirty="0"/>
              <a:t>    </a:t>
            </a:r>
            <a:r>
              <a:rPr lang="en-US" dirty="0" err="1"/>
              <a:t>scanf</a:t>
            </a:r>
            <a:r>
              <a:rPr lang="en-US" dirty="0"/>
              <a:t>("%d", &amp;id);</a:t>
            </a:r>
          </a:p>
          <a:p>
            <a:pPr marL="0" indent="0">
              <a:buNone/>
            </a:pPr>
            <a:r>
              <a:rPr lang="en-US" dirty="0"/>
              <a:t>int index = </a:t>
            </a:r>
            <a:r>
              <a:rPr lang="en-US" dirty="0" err="1"/>
              <a:t>findPatientById</a:t>
            </a:r>
            <a:r>
              <a:rPr lang="en-US" dirty="0"/>
              <a:t>(id);</a:t>
            </a:r>
          </a:p>
          <a:p>
            <a:r>
              <a:rPr lang="en-US" dirty="0"/>
              <a:t>    if (index != -1) {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nPatient</a:t>
            </a:r>
            <a:r>
              <a:rPr lang="en-US" dirty="0"/>
              <a:t> Found:\n");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("ID: %d\n", patients[index].id);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("Name: %s\n", patients[index].name);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("Age: %d\n", patients[index].age);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("Disease: %s\n", patients[index].disease);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("Visit Type: %s\n", patients[index].</a:t>
            </a:r>
            <a:r>
              <a:rPr lang="en-US" dirty="0" err="1"/>
              <a:t>visitType</a:t>
            </a:r>
            <a:r>
              <a:rPr lang="en-US" dirty="0"/>
              <a:t>);</a:t>
            </a:r>
          </a:p>
          <a:p>
            <a:r>
              <a:rPr lang="en-US" dirty="0"/>
              <a:t>        if (</a:t>
            </a:r>
            <a:r>
              <a:rPr lang="en-US" dirty="0" err="1"/>
              <a:t>strcmp</a:t>
            </a:r>
            <a:r>
              <a:rPr lang="en-US" dirty="0"/>
              <a:t>(patients[index].</a:t>
            </a:r>
            <a:r>
              <a:rPr lang="en-US" dirty="0" err="1"/>
              <a:t>visitType</a:t>
            </a:r>
            <a:r>
              <a:rPr lang="en-US" dirty="0"/>
              <a:t>, "Admitted") == 0) {</a:t>
            </a:r>
          </a:p>
          <a:p>
            <a:r>
              <a:rPr lang="en-US" dirty="0"/>
              <a:t>            </a:t>
            </a:r>
            <a:r>
              <a:rPr lang="en-US" dirty="0" err="1"/>
              <a:t>printf</a:t>
            </a:r>
            <a:r>
              <a:rPr lang="en-US" dirty="0"/>
              <a:t>("Admission Days: %d\n", patients[index].</a:t>
            </a:r>
            <a:r>
              <a:rPr lang="en-US" dirty="0" err="1"/>
              <a:t>admissionDays</a:t>
            </a:r>
            <a:r>
              <a:rPr lang="en-US" dirty="0"/>
              <a:t>);</a:t>
            </a:r>
          </a:p>
          <a:p>
            <a:r>
              <a:rPr lang="en-US" dirty="0"/>
              <a:t>        } else {</a:t>
            </a:r>
          </a:p>
          <a:p>
            <a:r>
              <a:rPr lang="en-US" dirty="0"/>
              <a:t>            </a:t>
            </a:r>
            <a:r>
              <a:rPr lang="en-US" dirty="0" err="1"/>
              <a:t>printf</a:t>
            </a:r>
            <a:r>
              <a:rPr lang="en-US" dirty="0"/>
              <a:t>("Appointment Date: %s\n", patients[index].</a:t>
            </a:r>
            <a:r>
              <a:rPr lang="en-US" dirty="0" err="1"/>
              <a:t>appointmentDate</a:t>
            </a:r>
            <a:r>
              <a:rPr lang="en-US" dirty="0"/>
              <a:t>);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("Date Added: %s\n", patients[index].</a:t>
            </a:r>
            <a:r>
              <a:rPr lang="en-US" dirty="0" err="1"/>
              <a:t>dateAdded</a:t>
            </a:r>
            <a:r>
              <a:rPr lang="en-US" dirty="0"/>
              <a:t>);</a:t>
            </a:r>
          </a:p>
          <a:p>
            <a:r>
              <a:rPr lang="en-US" dirty="0"/>
              <a:t>    } else {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nRecord</a:t>
            </a:r>
            <a:r>
              <a:rPr lang="en-US" dirty="0"/>
              <a:t> not found!\n");  }</a:t>
            </a:r>
          </a:p>
          <a:p>
            <a:r>
              <a:rPr lang="en-US" dirty="0"/>
              <a:t>    </a:t>
            </a:r>
            <a:r>
              <a:rPr lang="en-US" dirty="0" err="1"/>
              <a:t>pauseAndClear</a:t>
            </a:r>
            <a:r>
              <a:rPr lang="en-US" dirty="0"/>
              <a:t>();}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E5F34C5-0006-4BA2-FEEB-04F1F32330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134" y="1825625"/>
            <a:ext cx="4780722" cy="4351338"/>
          </a:xfrm>
        </p:spPr>
      </p:pic>
    </p:spTree>
    <p:extLst>
      <p:ext uri="{BB962C8B-B14F-4D97-AF65-F5344CB8AC3E}">
        <p14:creationId xmlns:p14="http://schemas.microsoft.com/office/powerpoint/2010/main" val="3001386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33491-575D-A3C8-EE7F-39E42F864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Editing record 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198D88-6AA2-6482-C219-C6CFE64730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933" y="1690688"/>
            <a:ext cx="8517467" cy="4351338"/>
          </a:xfrm>
        </p:spPr>
      </p:pic>
    </p:spTree>
    <p:extLst>
      <p:ext uri="{BB962C8B-B14F-4D97-AF65-F5344CB8AC3E}">
        <p14:creationId xmlns:p14="http://schemas.microsoft.com/office/powerpoint/2010/main" val="99665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DEBD3-BD02-339B-799B-22B37E5E3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Exiting from system :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8CB7AF-CAF8-0965-AADF-90C3BBDE7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533" y="1027905"/>
            <a:ext cx="8940800" cy="4221427"/>
          </a:xfrm>
        </p:spPr>
      </p:pic>
    </p:spTree>
    <p:extLst>
      <p:ext uri="{BB962C8B-B14F-4D97-AF65-F5344CB8AC3E}">
        <p14:creationId xmlns:p14="http://schemas.microsoft.com/office/powerpoint/2010/main" val="4172845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BDEBE6-45B4-0943-EF66-C84E12DCCE10}"/>
              </a:ext>
            </a:extLst>
          </p:cNvPr>
          <p:cNvSpPr txBox="1"/>
          <p:nvPr/>
        </p:nvSpPr>
        <p:spPr>
          <a:xfrm>
            <a:off x="1371600" y="2472267"/>
            <a:ext cx="99906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</a:t>
            </a:r>
            <a:r>
              <a:rPr lang="en-US" sz="3200" dirty="0"/>
              <a:t>Live Demonstration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5170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roject vedio">
            <a:hlinkClick r:id="" action="ppaction://media"/>
            <a:extLst>
              <a:ext uri="{FF2B5EF4-FFF2-40B4-BE49-F238E27FC236}">
                <a16:creationId xmlns:a16="http://schemas.microsoft.com/office/drawing/2014/main" id="{636DDF8D-7B90-C218-026C-0D16613FD9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6466" y="1989668"/>
            <a:ext cx="8551333" cy="374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799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9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A58E3B-A1A0-8DC5-03D9-ED24E471FD43}"/>
              </a:ext>
            </a:extLst>
          </p:cNvPr>
          <p:cNvSpPr txBox="1"/>
          <p:nvPr/>
        </p:nvSpPr>
        <p:spPr>
          <a:xfrm>
            <a:off x="3204015" y="2209800"/>
            <a:ext cx="680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                    </a:t>
            </a:r>
            <a:r>
              <a:rPr lang="en-US" sz="4800" dirty="0"/>
              <a:t>Q &amp;A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714854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0622-DDA7-A755-6CD3-7A9A645329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</a:t>
            </a:r>
            <a:br>
              <a:rPr lang="en-US"/>
            </a:br>
            <a:r>
              <a:rPr lang="en-US"/>
              <a:t>you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D13FF5-87D7-25E0-BBF0-FED8772DE0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566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BBD78-324E-E206-C34C-D8164E52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029"/>
            <a:ext cx="10515600" cy="5552789"/>
          </a:xfrm>
        </p:spPr>
        <p:txBody>
          <a:bodyPr>
            <a:normAutofit/>
          </a:bodyPr>
          <a:lstStyle/>
          <a:p>
            <a:r>
              <a:rPr lang="en-US" b="1" dirty="0"/>
              <a:t>Presentation Outline :</a:t>
            </a:r>
            <a:br>
              <a:rPr lang="en-US" b="1" dirty="0"/>
            </a:br>
            <a:br>
              <a:rPr lang="en-US" dirty="0"/>
            </a:br>
            <a:r>
              <a:rPr lang="en-US" sz="3100" dirty="0"/>
              <a:t>1. Introduction </a:t>
            </a:r>
            <a:br>
              <a:rPr lang="en-US" sz="3100" dirty="0"/>
            </a:br>
            <a:r>
              <a:rPr lang="en-US" sz="3100" dirty="0"/>
              <a:t>2. Specification </a:t>
            </a:r>
            <a:br>
              <a:rPr lang="en-US" sz="3100" dirty="0"/>
            </a:br>
            <a:r>
              <a:rPr lang="en-US" sz="3100" dirty="0"/>
              <a:t>3. Features </a:t>
            </a:r>
            <a:br>
              <a:rPr lang="en-US" sz="3100" dirty="0"/>
            </a:br>
            <a:r>
              <a:rPr lang="en-US" sz="3100" dirty="0"/>
              <a:t>4. Source Code &amp; Output </a:t>
            </a:r>
            <a:br>
              <a:rPr lang="en-US" sz="3100" dirty="0"/>
            </a:br>
            <a:r>
              <a:rPr lang="en-US" sz="3100" dirty="0"/>
              <a:t>5. Live Demonstration </a:t>
            </a:r>
            <a:br>
              <a:rPr lang="en-US" sz="3100" dirty="0"/>
            </a:br>
            <a:r>
              <a:rPr lang="en-US" sz="3100" dirty="0"/>
              <a:t>6. Conclusion</a:t>
            </a:r>
            <a:br>
              <a:rPr lang="en-US" sz="3100" dirty="0"/>
            </a:br>
            <a:r>
              <a:rPr lang="en-US" sz="3100" dirty="0"/>
              <a:t>7. Q&amp;A session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9E1AB-D6F7-DD59-8FC6-BA1D7496A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24164" y="6858000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636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5DB84-4950-9620-5FEE-FB11868D9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23E23-7B87-6D8A-8C94-A7E914B24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Comprehensive Hospital management </a:t>
            </a:r>
          </a:p>
          <a:p>
            <a:r>
              <a:rPr lang="en-US" dirty="0"/>
              <a:t>2. Intuitive User Interface</a:t>
            </a:r>
          </a:p>
          <a:p>
            <a:r>
              <a:rPr lang="en-US" dirty="0"/>
              <a:t>3. Enhance Accessibility </a:t>
            </a:r>
          </a:p>
          <a:p>
            <a:r>
              <a:rPr lang="en-US" dirty="0"/>
              <a:t>4. Optimized C-Based Implementation </a:t>
            </a:r>
          </a:p>
          <a:p>
            <a:r>
              <a:rPr lang="en-US" dirty="0"/>
              <a:t>5. Secure Administrative Privileges </a:t>
            </a:r>
          </a:p>
        </p:txBody>
      </p:sp>
    </p:spTree>
    <p:extLst>
      <p:ext uri="{BB962C8B-B14F-4D97-AF65-F5344CB8AC3E}">
        <p14:creationId xmlns:p14="http://schemas.microsoft.com/office/powerpoint/2010/main" val="4165342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23793-5F30-3354-8930-6A5C1AEEB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50071-A778-96A6-EDA4-132107480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Optimize Hospital Operations</a:t>
            </a:r>
          </a:p>
          <a:p>
            <a:r>
              <a:rPr lang="en-US" dirty="0"/>
              <a:t>2. Enhance User Experience </a:t>
            </a:r>
          </a:p>
          <a:p>
            <a:r>
              <a:rPr lang="en-US" dirty="0"/>
              <a:t>3. Simplify Admission and discharge </a:t>
            </a:r>
          </a:p>
          <a:p>
            <a:r>
              <a:rPr lang="en-US" dirty="0"/>
              <a:t>4. Maximize Efficiency with C Programming</a:t>
            </a:r>
          </a:p>
          <a:p>
            <a:r>
              <a:rPr lang="en-US" dirty="0"/>
              <a:t>5. Empower Hospital Administrations</a:t>
            </a:r>
          </a:p>
          <a:p>
            <a:r>
              <a:rPr lang="en-US" dirty="0"/>
              <a:t>6. Enhance Data Accuracy </a:t>
            </a:r>
          </a:p>
          <a:p>
            <a:r>
              <a:rPr lang="en-US" dirty="0"/>
              <a:t>7. enable Scalability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848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C318D-7697-F113-CBBD-61DA9674A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 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A7C19-7303-6F1A-0F5D-6C8D87D27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C language </a:t>
            </a:r>
          </a:p>
          <a:p>
            <a:r>
              <a:rPr lang="en-US" dirty="0"/>
              <a:t>2. Data Structure </a:t>
            </a:r>
          </a:p>
          <a:p>
            <a:r>
              <a:rPr lang="en-US" dirty="0"/>
              <a:t>3. String Manipulation</a:t>
            </a:r>
          </a:p>
          <a:p>
            <a:r>
              <a:rPr lang="en-US" dirty="0"/>
              <a:t>4. User Input and Output Operations</a:t>
            </a:r>
          </a:p>
          <a:p>
            <a:r>
              <a:rPr lang="en-US" dirty="0"/>
              <a:t>5. Standard I/O Library</a:t>
            </a:r>
          </a:p>
          <a:p>
            <a:r>
              <a:rPr lang="en-US" dirty="0"/>
              <a:t>6. Consol Control</a:t>
            </a:r>
          </a:p>
          <a:p>
            <a:r>
              <a:rPr lang="en-US" dirty="0"/>
              <a:t>7. Memory management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530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78D98-5A41-7913-2E21-AE4FE7CF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FE2E0-ABDD-2D39-FE28-BF5676CF1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Adding Patients</a:t>
            </a:r>
          </a:p>
          <a:p>
            <a:r>
              <a:rPr lang="en-US" dirty="0"/>
              <a:t>2. Discharging Patients</a:t>
            </a:r>
          </a:p>
          <a:p>
            <a:r>
              <a:rPr lang="en-US" dirty="0"/>
              <a:t>3. Administrative Privileges and Management </a:t>
            </a:r>
          </a:p>
          <a:p>
            <a:r>
              <a:rPr lang="en-US" dirty="0"/>
              <a:t>4. Patient List and Total Patient Count</a:t>
            </a:r>
          </a:p>
          <a:p>
            <a:r>
              <a:rPr lang="en-US" dirty="0"/>
              <a:t>5. Easy patient Management </a:t>
            </a:r>
          </a:p>
          <a:p>
            <a:r>
              <a:rPr lang="en-US" dirty="0"/>
              <a:t>6. Deleting Patient </a:t>
            </a:r>
          </a:p>
          <a:p>
            <a:r>
              <a:rPr lang="en-US" dirty="0"/>
              <a:t>7. Searching Functionality </a:t>
            </a:r>
          </a:p>
        </p:txBody>
      </p:sp>
    </p:spTree>
    <p:extLst>
      <p:ext uri="{BB962C8B-B14F-4D97-AF65-F5344CB8AC3E}">
        <p14:creationId xmlns:p14="http://schemas.microsoft.com/office/powerpoint/2010/main" val="2181508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D7E6-E9FE-4488-DBBD-AD5FFE02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menu :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9F3E4E-08F5-4894-A048-23C98F19BF3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06" y="1400175"/>
            <a:ext cx="4276725" cy="3113459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1312D8-5EA3-9C8A-61BD-3BC867AFBB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365125"/>
            <a:ext cx="5257800" cy="524310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void </a:t>
            </a:r>
            <a:r>
              <a:rPr lang="en-US" dirty="0" err="1"/>
              <a:t>mainMenu</a:t>
            </a:r>
            <a:r>
              <a:rPr lang="en-US" dirty="0"/>
              <a:t>() {</a:t>
            </a:r>
          </a:p>
          <a:p>
            <a:r>
              <a:rPr lang="en-US" dirty="0"/>
              <a:t>    int choice;</a:t>
            </a:r>
          </a:p>
          <a:p>
            <a:endParaRPr lang="en-US" dirty="0"/>
          </a:p>
          <a:p>
            <a:r>
              <a:rPr lang="en-US" dirty="0"/>
              <a:t>    while (1) {</a:t>
            </a:r>
          </a:p>
          <a:p>
            <a:r>
              <a:rPr lang="en-US" dirty="0"/>
              <a:t>        </a:t>
            </a:r>
            <a:r>
              <a:rPr lang="en-US" dirty="0" err="1"/>
              <a:t>titleDisplay</a:t>
            </a:r>
            <a:r>
              <a:rPr lang="en-US" dirty="0"/>
              <a:t>();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("\n1. Add Record");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("\n2. Display Records");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("\n3. Search Record");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("\n4. Edit Record");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("\n5. Discharge Patient");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("\n6. Exit");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("\n\</a:t>
            </a:r>
            <a:r>
              <a:rPr lang="en-US" dirty="0" err="1"/>
              <a:t>nEnter</a:t>
            </a:r>
            <a:r>
              <a:rPr lang="en-US" dirty="0"/>
              <a:t> your choice:”);</a:t>
            </a:r>
          </a:p>
        </p:txBody>
      </p:sp>
    </p:spTree>
    <p:extLst>
      <p:ext uri="{BB962C8B-B14F-4D97-AF65-F5344CB8AC3E}">
        <p14:creationId xmlns:p14="http://schemas.microsoft.com/office/powerpoint/2010/main" val="1207839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5EDE7-AA60-FA73-2C21-F2D4B8577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patient entry 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27E53-F650-38E5-9760-5B335DFB5C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//  void </a:t>
            </a:r>
            <a:r>
              <a:rPr lang="en-US" dirty="0" err="1"/>
              <a:t>addrecord</a:t>
            </a:r>
            <a:r>
              <a:rPr lang="en-US" dirty="0"/>
              <a:t> function was used in this part .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E5A3754-7E30-5289-10B3-CAF32B8DB5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563" y="1825625"/>
            <a:ext cx="4002873" cy="4351338"/>
          </a:xfrm>
        </p:spPr>
      </p:pic>
    </p:spTree>
    <p:extLst>
      <p:ext uri="{BB962C8B-B14F-4D97-AF65-F5344CB8AC3E}">
        <p14:creationId xmlns:p14="http://schemas.microsoft.com/office/powerpoint/2010/main" val="313662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774BE2-111B-8CB6-BDC2-E009795D52FE}"/>
              </a:ext>
            </a:extLst>
          </p:cNvPr>
          <p:cNvSpPr txBox="1"/>
          <p:nvPr/>
        </p:nvSpPr>
        <p:spPr>
          <a:xfrm>
            <a:off x="838199" y="1642533"/>
            <a:ext cx="1072726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 /Add record function</a:t>
            </a:r>
          </a:p>
          <a:p>
            <a:r>
              <a:rPr lang="en-US" dirty="0"/>
              <a:t>void </a:t>
            </a:r>
            <a:r>
              <a:rPr lang="en-US" dirty="0" err="1"/>
              <a:t>addRecord</a:t>
            </a:r>
            <a:r>
              <a:rPr lang="en-US" dirty="0"/>
              <a:t>() {</a:t>
            </a:r>
          </a:p>
          <a:p>
            <a:r>
              <a:rPr lang="en-US" dirty="0"/>
              <a:t>    if (</a:t>
            </a:r>
            <a:r>
              <a:rPr lang="en-US" dirty="0" err="1"/>
              <a:t>patientCount</a:t>
            </a:r>
            <a:r>
              <a:rPr lang="en-US" dirty="0"/>
              <a:t> &gt;= MAX_PATIENTS) {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nCannot</a:t>
            </a:r>
            <a:r>
              <a:rPr lang="en-US" dirty="0"/>
              <a:t> add more records. Maximum limit reached.\n");</a:t>
            </a:r>
          </a:p>
          <a:p>
            <a:r>
              <a:rPr lang="en-US" dirty="0"/>
              <a:t>        </a:t>
            </a:r>
            <a:r>
              <a:rPr lang="en-US" dirty="0" err="1"/>
              <a:t>pauseAndClear</a:t>
            </a:r>
            <a:r>
              <a:rPr lang="en-US" dirty="0"/>
              <a:t>();</a:t>
            </a:r>
          </a:p>
          <a:p>
            <a:r>
              <a:rPr lang="en-US" dirty="0"/>
              <a:t>        return;}</a:t>
            </a:r>
          </a:p>
          <a:p>
            <a:r>
              <a:rPr lang="en-US" dirty="0"/>
              <a:t>    struct Patient p;</a:t>
            </a:r>
          </a:p>
          <a:p>
            <a:r>
              <a:rPr lang="en-US" dirty="0"/>
              <a:t>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nEnter</a:t>
            </a:r>
            <a:r>
              <a:rPr lang="en-US" dirty="0"/>
              <a:t> patient ID: ");</a:t>
            </a:r>
          </a:p>
          <a:p>
            <a:r>
              <a:rPr lang="en-US" dirty="0"/>
              <a:t>    </a:t>
            </a:r>
            <a:r>
              <a:rPr lang="en-US" dirty="0" err="1"/>
              <a:t>scanf</a:t>
            </a:r>
            <a:r>
              <a:rPr lang="en-US" dirty="0"/>
              <a:t>("%d", &amp;p.id);</a:t>
            </a:r>
          </a:p>
          <a:p>
            <a:r>
              <a:rPr lang="en-US" dirty="0"/>
              <a:t>    if (</a:t>
            </a:r>
            <a:r>
              <a:rPr lang="en-US" dirty="0" err="1"/>
              <a:t>findPatientById</a:t>
            </a:r>
            <a:r>
              <a:rPr lang="en-US" dirty="0"/>
              <a:t>(p.id) != -1) {</a:t>
            </a:r>
          </a:p>
          <a:p>
            <a:r>
              <a:rPr lang="en-US" dirty="0"/>
              <a:t>        </a:t>
            </a:r>
            <a:r>
              <a:rPr lang="en-US" dirty="0" err="1"/>
              <a:t>printf</a:t>
            </a:r>
            <a:r>
              <a:rPr lang="en-US" dirty="0"/>
              <a:t>("\</a:t>
            </a:r>
            <a:r>
              <a:rPr lang="en-US" dirty="0" err="1"/>
              <a:t>nA</a:t>
            </a:r>
            <a:r>
              <a:rPr lang="en-US" dirty="0"/>
              <a:t> patient with this ID already exists. Please use a unique ID.\n");</a:t>
            </a:r>
          </a:p>
          <a:p>
            <a:r>
              <a:rPr lang="en-US" dirty="0"/>
              <a:t>        </a:t>
            </a:r>
            <a:r>
              <a:rPr lang="en-US" dirty="0" err="1"/>
              <a:t>pauseAndClear</a:t>
            </a:r>
            <a:r>
              <a:rPr lang="en-US" dirty="0"/>
              <a:t>();</a:t>
            </a:r>
          </a:p>
          <a:p>
            <a:r>
              <a:rPr lang="en-US" dirty="0"/>
              <a:t>        return; }</a:t>
            </a:r>
          </a:p>
          <a:p>
            <a:r>
              <a:rPr lang="en-US" dirty="0"/>
              <a:t>    </a:t>
            </a:r>
            <a:r>
              <a:rPr lang="en-US" dirty="0" err="1"/>
              <a:t>printf</a:t>
            </a:r>
            <a:r>
              <a:rPr lang="en-US" dirty="0"/>
              <a:t>("Enter patient name: ");</a:t>
            </a:r>
          </a:p>
          <a:p>
            <a:r>
              <a:rPr lang="en-US" dirty="0"/>
              <a:t>    </a:t>
            </a:r>
            <a:r>
              <a:rPr lang="en-US" dirty="0" err="1"/>
              <a:t>scanf</a:t>
            </a:r>
            <a:r>
              <a:rPr lang="en-US" dirty="0"/>
              <a:t>(" %[^\n]%*c", p.name);  // Allows spaces in name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601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Hospital managment project</Template>
  <TotalTime>2</TotalTime>
  <Words>1353</Words>
  <Application>Microsoft Office PowerPoint</Application>
  <PresentationFormat>Widescreen</PresentationFormat>
  <Paragraphs>165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Mawlana Bhashani Science and Technology University   Department of Information and communication Technology   Report Title : Development Of Hospital Management System  Course Title : Software development Project – I    course Code : ICT_1200 </vt:lpstr>
      <vt:lpstr>Presentation Outline :  1. Introduction  2. Specification  3. Features  4. Source Code &amp; Output  5. Live Demonstration  6. Conclusion 7. Q&amp;A session  </vt:lpstr>
      <vt:lpstr>Overview: </vt:lpstr>
      <vt:lpstr>Objective : </vt:lpstr>
      <vt:lpstr>Technology Used : </vt:lpstr>
      <vt:lpstr>Features : </vt:lpstr>
      <vt:lpstr>Main menu :  </vt:lpstr>
      <vt:lpstr>New patient entry : </vt:lpstr>
      <vt:lpstr>PowerPoint Presentation</vt:lpstr>
      <vt:lpstr>PowerPoint Presentation</vt:lpstr>
      <vt:lpstr>Patient list : </vt:lpstr>
      <vt:lpstr>Discharging a patient </vt:lpstr>
      <vt:lpstr>Searching a Record by Id </vt:lpstr>
      <vt:lpstr>Editing record :</vt:lpstr>
      <vt:lpstr>Exiting from system : </vt:lpstr>
      <vt:lpstr>PowerPoint Presentation</vt:lpstr>
      <vt:lpstr>PowerPoint Presentation</vt:lpstr>
      <vt:lpstr>PowerPoint Presentation</vt:lpstr>
      <vt:lpstr>Thank 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Nurjahan Akter</dc:creator>
  <cp:lastModifiedBy>Nurjahan Akter</cp:lastModifiedBy>
  <cp:revision>1</cp:revision>
  <dcterms:created xsi:type="dcterms:W3CDTF">2024-10-25T09:48:28Z</dcterms:created>
  <dcterms:modified xsi:type="dcterms:W3CDTF">2024-10-25T09:50:43Z</dcterms:modified>
</cp:coreProperties>
</file>

<file path=docProps/thumbnail.jpeg>
</file>